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2" r:id="rId5"/>
    <p:sldId id="263" r:id="rId6"/>
    <p:sldId id="264" r:id="rId7"/>
    <p:sldId id="265" r:id="rId8"/>
    <p:sldId id="267" r:id="rId9"/>
    <p:sldId id="269" r:id="rId10"/>
    <p:sldId id="271" r:id="rId11"/>
    <p:sldId id="274" r:id="rId12"/>
    <p:sldId id="275" r:id="rId13"/>
    <p:sldId id="276" r:id="rId14"/>
    <p:sldId id="277" r:id="rId15"/>
    <p:sldId id="278" r:id="rId16"/>
    <p:sldId id="280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3" r:id="rId35"/>
    <p:sldId id="304" r:id="rId36"/>
    <p:sldId id="305" r:id="rId37"/>
    <p:sldId id="306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9" r:id="rId49"/>
    <p:sldId id="320" r:id="rId50"/>
    <p:sldId id="321" r:id="rId51"/>
    <p:sldId id="322" r:id="rId52"/>
    <p:sldId id="323" r:id="rId53"/>
    <p:sldId id="324" r:id="rId54"/>
    <p:sldId id="325" r:id="rId55"/>
    <p:sldId id="326" r:id="rId56"/>
    <p:sldId id="328" r:id="rId57"/>
    <p:sldId id="329" r:id="rId58"/>
    <p:sldId id="330" r:id="rId59"/>
    <p:sldId id="331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46" r:id="rId74"/>
    <p:sldId id="347" r:id="rId75"/>
    <p:sldId id="348" r:id="rId76"/>
    <p:sldId id="349" r:id="rId77"/>
    <p:sldId id="350" r:id="rId78"/>
    <p:sldId id="351" r:id="rId79"/>
    <p:sldId id="352" r:id="rId80"/>
    <p:sldId id="354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363" r:id="rId90"/>
    <p:sldId id="364" r:id="rId91"/>
    <p:sldId id="36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0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1D2EF-07BC-41FE-87AC-179FABC233CF}" type="datetimeFigureOut">
              <a:rPr lang="en-US" smtClean="0"/>
              <a:pPr/>
              <a:t>3/15/2010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04866-26FB-4167-AC3D-59509B2B93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jswallow\My Documents\My Pictures\3-5-2010\DSC00158.JPG"/>
          <p:cNvPicPr>
            <a:picLocks noChangeAspect="1" noChangeArrowheads="1"/>
          </p:cNvPicPr>
          <p:nvPr/>
        </p:nvPicPr>
        <p:blipFill>
          <a:blip r:embed="rId2" cstate="print"/>
          <a:srcRect t="25000" b="27500"/>
          <a:stretch>
            <a:fillRect/>
          </a:stretch>
        </p:blipFill>
        <p:spPr bwMode="auto">
          <a:xfrm>
            <a:off x="381000" y="228600"/>
            <a:ext cx="8128000" cy="2895600"/>
          </a:xfrm>
          <a:prstGeom prst="rect">
            <a:avLst/>
          </a:prstGeom>
          <a:noFill/>
        </p:spPr>
      </p:pic>
      <p:pic>
        <p:nvPicPr>
          <p:cNvPr id="5" name="Picture 2" descr="C:\Documents and Settings\jswallow\My Documents\My Pictures\3-5-2010\DSC00159.JPG"/>
          <p:cNvPicPr>
            <a:picLocks noChangeAspect="1" noChangeArrowheads="1"/>
          </p:cNvPicPr>
          <p:nvPr/>
        </p:nvPicPr>
        <p:blipFill>
          <a:blip r:embed="rId3" cstate="print"/>
          <a:srcRect t="25000" b="20000"/>
          <a:stretch>
            <a:fillRect/>
          </a:stretch>
        </p:blipFill>
        <p:spPr bwMode="auto">
          <a:xfrm>
            <a:off x="304800" y="3505200"/>
            <a:ext cx="8128000" cy="3352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304800"/>
            <a:ext cx="207633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Downy Woodpecker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swallow\My Documents\My Pictures\3-5-2010\DSC00173.JPG"/>
          <p:cNvPicPr>
            <a:picLocks noChangeAspect="1" noChangeArrowheads="1"/>
          </p:cNvPicPr>
          <p:nvPr/>
        </p:nvPicPr>
        <p:blipFill>
          <a:blip r:embed="rId2" cstate="print"/>
          <a:srcRect t="28750" b="26250"/>
          <a:stretch>
            <a:fillRect/>
          </a:stretch>
        </p:blipFill>
        <p:spPr bwMode="auto">
          <a:xfrm>
            <a:off x="609600" y="0"/>
            <a:ext cx="8128000" cy="27432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74.JPG"/>
          <p:cNvPicPr>
            <a:picLocks noChangeAspect="1" noChangeArrowheads="1"/>
          </p:cNvPicPr>
          <p:nvPr/>
        </p:nvPicPr>
        <p:blipFill>
          <a:blip r:embed="rId3" cstate="print"/>
          <a:srcRect t="25000" b="31250"/>
          <a:stretch>
            <a:fillRect/>
          </a:stretch>
        </p:blipFill>
        <p:spPr bwMode="auto">
          <a:xfrm>
            <a:off x="533400" y="4191000"/>
            <a:ext cx="812800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3352800"/>
            <a:ext cx="248298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Yellow-bellied Sapsucker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jswallow\My Documents\My Pictures\3-5-2010\DSC00176.JPG"/>
          <p:cNvPicPr>
            <a:picLocks noChangeAspect="1" noChangeArrowheads="1"/>
          </p:cNvPicPr>
          <p:nvPr/>
        </p:nvPicPr>
        <p:blipFill>
          <a:blip r:embed="rId2" cstate="print"/>
          <a:srcRect t="26250" b="26250"/>
          <a:stretch>
            <a:fillRect/>
          </a:stretch>
        </p:blipFill>
        <p:spPr bwMode="auto">
          <a:xfrm>
            <a:off x="609600" y="0"/>
            <a:ext cx="8128000" cy="28956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75.JPG"/>
          <p:cNvPicPr>
            <a:picLocks noChangeAspect="1" noChangeArrowheads="1"/>
          </p:cNvPicPr>
          <p:nvPr/>
        </p:nvPicPr>
        <p:blipFill>
          <a:blip r:embed="rId3" cstate="print"/>
          <a:srcRect t="20000" b="33750"/>
          <a:stretch>
            <a:fillRect/>
          </a:stretch>
        </p:blipFill>
        <p:spPr bwMode="auto">
          <a:xfrm>
            <a:off x="533400" y="4038600"/>
            <a:ext cx="8128000" cy="281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3352800"/>
            <a:ext cx="248298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Yellow-bellied Sapsucker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jswallow\My Documents\My Pictures\3-5-2010\DSC00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5943600"/>
            <a:ext cx="256159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Red-headed Woodpecker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jswallow\My Documents\My Pictures\3-5-2010\DSC00178.JPG"/>
          <p:cNvPicPr>
            <a:picLocks noChangeAspect="1" noChangeArrowheads="1"/>
          </p:cNvPicPr>
          <p:nvPr/>
        </p:nvPicPr>
        <p:blipFill>
          <a:blip r:embed="rId2" cstate="print"/>
          <a:srcRect t="21250" b="18750"/>
          <a:stretch>
            <a:fillRect/>
          </a:stretch>
        </p:blipFill>
        <p:spPr bwMode="auto">
          <a:xfrm>
            <a:off x="508000" y="1676400"/>
            <a:ext cx="8128000" cy="3657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0" y="5715000"/>
            <a:ext cx="349942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Red-headed Woodpecker (juvenile)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jswallow\My Documents\My Pictures\3-5-2010\DSC00179.JPG"/>
          <p:cNvPicPr>
            <a:picLocks noChangeAspect="1" noChangeArrowheads="1"/>
          </p:cNvPicPr>
          <p:nvPr/>
        </p:nvPicPr>
        <p:blipFill>
          <a:blip r:embed="rId2" cstate="print"/>
          <a:srcRect t="18750" b="32500"/>
          <a:stretch>
            <a:fillRect/>
          </a:stretch>
        </p:blipFill>
        <p:spPr bwMode="auto">
          <a:xfrm>
            <a:off x="508000" y="1524000"/>
            <a:ext cx="8128000" cy="2971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5257800"/>
            <a:ext cx="349942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Red-headed Woodpecker (juvenile)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jswallow\My Documents\My Pictures\3-5-2010\DSC00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24200" y="3124200"/>
            <a:ext cx="261449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Red-headed Woodpecker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jswallow\My Documents\My Pictures\3-5-2010\DSC00182.JPG"/>
          <p:cNvPicPr>
            <a:picLocks noChangeAspect="1" noChangeArrowheads="1"/>
          </p:cNvPicPr>
          <p:nvPr/>
        </p:nvPicPr>
        <p:blipFill>
          <a:blip r:embed="rId2" cstate="print"/>
          <a:srcRect t="18750" b="33750"/>
          <a:stretch>
            <a:fillRect/>
          </a:stretch>
        </p:blipFill>
        <p:spPr bwMode="auto">
          <a:xfrm>
            <a:off x="533400" y="0"/>
            <a:ext cx="8128000" cy="28956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81.JPG"/>
          <p:cNvPicPr>
            <a:picLocks noChangeAspect="1" noChangeArrowheads="1"/>
          </p:cNvPicPr>
          <p:nvPr/>
        </p:nvPicPr>
        <p:blipFill>
          <a:blip r:embed="rId3" cstate="print"/>
          <a:srcRect l="4063" t="20000" b="31250"/>
          <a:stretch>
            <a:fillRect/>
          </a:stretch>
        </p:blipFill>
        <p:spPr bwMode="auto">
          <a:xfrm>
            <a:off x="685800" y="3886200"/>
            <a:ext cx="7797800" cy="2971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5200" y="3276600"/>
            <a:ext cx="207909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Lewis’s Woodpecker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jswallow\My Documents\My Pictures\3-5-2010\DSC00183.JPG"/>
          <p:cNvPicPr>
            <a:picLocks noChangeAspect="1" noChangeArrowheads="1"/>
          </p:cNvPicPr>
          <p:nvPr/>
        </p:nvPicPr>
        <p:blipFill>
          <a:blip r:embed="rId2" cstate="print"/>
          <a:srcRect t="23750" b="23750"/>
          <a:stretch>
            <a:fillRect/>
          </a:stretch>
        </p:blipFill>
        <p:spPr bwMode="auto">
          <a:xfrm>
            <a:off x="508000" y="1828800"/>
            <a:ext cx="8128000" cy="3200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1295400"/>
            <a:ext cx="207909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Lewis’s Woodpecker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jswallow\My Documents\My Pictures\3-5-2010\DSC00184.JPG"/>
          <p:cNvPicPr>
            <a:picLocks noChangeAspect="1" noChangeArrowheads="1"/>
          </p:cNvPicPr>
          <p:nvPr/>
        </p:nvPicPr>
        <p:blipFill>
          <a:blip r:embed="rId2" cstate="print"/>
          <a:srcRect l="8750" t="10000" r="1250" b="3750"/>
          <a:stretch>
            <a:fillRect/>
          </a:stretch>
        </p:blipFill>
        <p:spPr bwMode="auto">
          <a:xfrm>
            <a:off x="1219200" y="990600"/>
            <a:ext cx="7315200" cy="5257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181600" y="5257800"/>
            <a:ext cx="177715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Belted Kingfisher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jswallow\My Documents\My Pictures\3-5-2010\DSC00185.JPG"/>
          <p:cNvPicPr>
            <a:picLocks noChangeAspect="1" noChangeArrowheads="1"/>
          </p:cNvPicPr>
          <p:nvPr/>
        </p:nvPicPr>
        <p:blipFill>
          <a:blip r:embed="rId2" cstate="print"/>
          <a:srcRect t="30000" b="32500"/>
          <a:stretch>
            <a:fillRect/>
          </a:stretch>
        </p:blipFill>
        <p:spPr bwMode="auto">
          <a:xfrm>
            <a:off x="457200" y="0"/>
            <a:ext cx="8128000" cy="22860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86.JPG"/>
          <p:cNvPicPr>
            <a:picLocks noChangeAspect="1" noChangeArrowheads="1"/>
          </p:cNvPicPr>
          <p:nvPr/>
        </p:nvPicPr>
        <p:blipFill>
          <a:blip r:embed="rId3" cstate="print"/>
          <a:srcRect t="22500" b="31250"/>
          <a:stretch>
            <a:fillRect/>
          </a:stretch>
        </p:blipFill>
        <p:spPr bwMode="auto">
          <a:xfrm>
            <a:off x="457200" y="4038600"/>
            <a:ext cx="8128000" cy="281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80647" y="2983468"/>
            <a:ext cx="177715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Belted Kingfisher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jswallow\My Documents\My Pictures\3-5-2010\DSC00160.JPG"/>
          <p:cNvPicPr>
            <a:picLocks noChangeAspect="1" noChangeArrowheads="1"/>
          </p:cNvPicPr>
          <p:nvPr/>
        </p:nvPicPr>
        <p:blipFill>
          <a:blip r:embed="rId2" cstate="print"/>
          <a:srcRect t="27500" b="18750"/>
          <a:stretch>
            <a:fillRect/>
          </a:stretch>
        </p:blipFill>
        <p:spPr bwMode="auto">
          <a:xfrm>
            <a:off x="482600" y="0"/>
            <a:ext cx="8128000" cy="32766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61.JPG"/>
          <p:cNvPicPr>
            <a:picLocks noChangeAspect="1" noChangeArrowheads="1"/>
          </p:cNvPicPr>
          <p:nvPr/>
        </p:nvPicPr>
        <p:blipFill>
          <a:blip r:embed="rId3" cstate="print"/>
          <a:srcRect t="32500" b="13750"/>
          <a:stretch>
            <a:fillRect/>
          </a:stretch>
        </p:blipFill>
        <p:spPr bwMode="auto">
          <a:xfrm>
            <a:off x="533400" y="3581400"/>
            <a:ext cx="8128000" cy="327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3657600"/>
            <a:ext cx="207633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Downy Woodpecker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jswallow\My Documents\My Pictures\3-5-2010\DSC00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5562600"/>
            <a:ext cx="2889124" cy="646331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Ruby-throated Hummingbird</a:t>
            </a:r>
          </a:p>
          <a:p>
            <a:r>
              <a:rPr lang="en-US" dirty="0" smtClean="0"/>
              <a:t>Top = female, Bottom = male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jswallow\My Documents\My Pictures\3-5-2010\DSC001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5726668"/>
            <a:ext cx="381630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Ruby-throated Hummingbird (females)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jswallow\My Documents\My Pictures\3-5-2010\DSC00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5410200"/>
            <a:ext cx="166924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Long-eared Owl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jswallow\My Documents\My Pictures\3-5-2010\DSC0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5715000"/>
            <a:ext cx="166924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Long-eared Owl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jswallow\My Documents\My Pictures\3-5-2010\DSC00191.JPG"/>
          <p:cNvPicPr>
            <a:picLocks noChangeAspect="1" noChangeArrowheads="1"/>
          </p:cNvPicPr>
          <p:nvPr/>
        </p:nvPicPr>
        <p:blipFill>
          <a:blip r:embed="rId2" cstate="print"/>
          <a:srcRect t="25000" b="17500"/>
          <a:stretch>
            <a:fillRect/>
          </a:stretch>
        </p:blipFill>
        <p:spPr bwMode="auto">
          <a:xfrm>
            <a:off x="381000" y="0"/>
            <a:ext cx="8128000" cy="35052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92.JPG"/>
          <p:cNvPicPr>
            <a:picLocks noChangeAspect="1" noChangeArrowheads="1"/>
          </p:cNvPicPr>
          <p:nvPr/>
        </p:nvPicPr>
        <p:blipFill>
          <a:blip r:embed="rId3" cstate="print"/>
          <a:srcRect t="23750" b="17500"/>
          <a:stretch>
            <a:fillRect/>
          </a:stretch>
        </p:blipFill>
        <p:spPr bwMode="auto">
          <a:xfrm>
            <a:off x="457200" y="3200400"/>
            <a:ext cx="8128000" cy="3581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91000" y="3200400"/>
            <a:ext cx="172534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Short-eared Owl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jswallow\My Documents\My Pictures\3-5-2010\DSC0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67200" y="1143000"/>
            <a:ext cx="172534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Short-eared Owl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jswallow\My Documents\My Pictures\3-5-2010\DSC001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1066800"/>
            <a:ext cx="210294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Common Nighthawk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jswallow\My Documents\My Pictures\3-5-2010\DSC00196.JPG"/>
          <p:cNvPicPr>
            <a:picLocks noChangeAspect="1" noChangeArrowheads="1"/>
          </p:cNvPicPr>
          <p:nvPr/>
        </p:nvPicPr>
        <p:blipFill>
          <a:blip r:embed="rId2" cstate="print"/>
          <a:srcRect t="26250" b="30000"/>
          <a:stretch>
            <a:fillRect/>
          </a:stretch>
        </p:blipFill>
        <p:spPr bwMode="auto">
          <a:xfrm>
            <a:off x="457200" y="762000"/>
            <a:ext cx="8128000" cy="26670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95.JPG"/>
          <p:cNvPicPr>
            <a:picLocks noChangeAspect="1" noChangeArrowheads="1"/>
          </p:cNvPicPr>
          <p:nvPr/>
        </p:nvPicPr>
        <p:blipFill>
          <a:blip r:embed="rId3" cstate="print"/>
          <a:srcRect t="26250" b="26250"/>
          <a:stretch>
            <a:fillRect/>
          </a:stretch>
        </p:blipFill>
        <p:spPr bwMode="auto">
          <a:xfrm>
            <a:off x="533400" y="3962400"/>
            <a:ext cx="8128000" cy="2895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3429000"/>
            <a:ext cx="210294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Common Nighthawk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jswallow\My Documents\My Pictures\3-5-2010\DSC00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495800"/>
            <a:ext cx="210294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Common Nighthawk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jswallow\My Documents\My Pictures\3-5-2010\DSC0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533400"/>
            <a:ext cx="152939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Chimney Swift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jswallow\My Documents\My Pictures\3-5-2010\DSC00162.JPG"/>
          <p:cNvPicPr>
            <a:picLocks noChangeAspect="1" noChangeArrowheads="1"/>
          </p:cNvPicPr>
          <p:nvPr/>
        </p:nvPicPr>
        <p:blipFill>
          <a:blip r:embed="rId2" cstate="print"/>
          <a:srcRect t="25000" b="17500"/>
          <a:stretch>
            <a:fillRect/>
          </a:stretch>
        </p:blipFill>
        <p:spPr bwMode="auto">
          <a:xfrm>
            <a:off x="381000" y="0"/>
            <a:ext cx="8128000" cy="35052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63.JPG"/>
          <p:cNvPicPr>
            <a:picLocks noChangeAspect="1" noChangeArrowheads="1"/>
          </p:cNvPicPr>
          <p:nvPr/>
        </p:nvPicPr>
        <p:blipFill>
          <a:blip r:embed="rId3" cstate="print"/>
          <a:srcRect t="17500" b="11250"/>
          <a:stretch>
            <a:fillRect/>
          </a:stretch>
        </p:blipFill>
        <p:spPr bwMode="auto">
          <a:xfrm>
            <a:off x="1219200" y="2881073"/>
            <a:ext cx="7442200" cy="39769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64068"/>
            <a:ext cx="191918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Hairy Woodpecker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jswallow\My Documents\My Pictures\3-5-2010\DSC00199.JPG"/>
          <p:cNvPicPr>
            <a:picLocks noChangeAspect="1" noChangeArrowheads="1"/>
          </p:cNvPicPr>
          <p:nvPr/>
        </p:nvPicPr>
        <p:blipFill>
          <a:blip r:embed="rId2" cstate="print"/>
          <a:srcRect t="23750" b="30000"/>
          <a:stretch>
            <a:fillRect/>
          </a:stretch>
        </p:blipFill>
        <p:spPr bwMode="auto">
          <a:xfrm>
            <a:off x="508000" y="1828800"/>
            <a:ext cx="8128000" cy="281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1066800"/>
            <a:ext cx="152939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Chimney Swift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jswallow\My Documents\My Pictures\3-5-2010\DSC00200.JPG"/>
          <p:cNvPicPr>
            <a:picLocks noChangeAspect="1" noChangeArrowheads="1"/>
          </p:cNvPicPr>
          <p:nvPr/>
        </p:nvPicPr>
        <p:blipFill>
          <a:blip r:embed="rId2" cstate="print"/>
          <a:srcRect t="30000" b="21250"/>
          <a:stretch>
            <a:fillRect/>
          </a:stretch>
        </p:blipFill>
        <p:spPr bwMode="auto">
          <a:xfrm>
            <a:off x="508000" y="2209800"/>
            <a:ext cx="8128000" cy="2971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1295400"/>
            <a:ext cx="152939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Chimney Swift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jswallow\My Documents\My Pictures\3-5-2010\DSC00201.JPG"/>
          <p:cNvPicPr>
            <a:picLocks noChangeAspect="1" noChangeArrowheads="1"/>
          </p:cNvPicPr>
          <p:nvPr/>
        </p:nvPicPr>
        <p:blipFill>
          <a:blip r:embed="rId2" cstate="print"/>
          <a:srcRect t="33750" b="27500"/>
          <a:stretch>
            <a:fillRect/>
          </a:stretch>
        </p:blipFill>
        <p:spPr bwMode="auto">
          <a:xfrm>
            <a:off x="508000" y="2438400"/>
            <a:ext cx="8128000" cy="236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98161" y="1524000"/>
            <a:ext cx="216443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White-throated Swift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jswallow\My Documents\My Pictures\3-5-2010\DSC0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93750" y="831850"/>
            <a:ext cx="6654800" cy="49911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03.JPG"/>
          <p:cNvPicPr>
            <a:picLocks noChangeAspect="1" noChangeArrowheads="1"/>
          </p:cNvPicPr>
          <p:nvPr/>
        </p:nvPicPr>
        <p:blipFill>
          <a:blip r:embed="rId3" cstate="print"/>
          <a:srcRect b="15873"/>
          <a:stretch>
            <a:fillRect/>
          </a:stretch>
        </p:blipFill>
        <p:spPr bwMode="auto">
          <a:xfrm rot="5400000">
            <a:off x="3848100" y="1409700"/>
            <a:ext cx="6400800" cy="4038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38600" y="228600"/>
            <a:ext cx="188994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 Horned Owl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jswallow\My Documents\My Pictures\3-5-2010\DSC00205.JPG"/>
          <p:cNvPicPr>
            <a:picLocks noChangeAspect="1" noChangeArrowheads="1"/>
          </p:cNvPicPr>
          <p:nvPr/>
        </p:nvPicPr>
        <p:blipFill>
          <a:blip r:embed="rId2" cstate="print"/>
          <a:srcRect t="28750" b="6250"/>
          <a:stretch>
            <a:fillRect/>
          </a:stretch>
        </p:blipFill>
        <p:spPr bwMode="auto">
          <a:xfrm>
            <a:off x="533400" y="2819400"/>
            <a:ext cx="8128000" cy="39624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04.JPG"/>
          <p:cNvPicPr>
            <a:picLocks noChangeAspect="1" noChangeArrowheads="1"/>
          </p:cNvPicPr>
          <p:nvPr/>
        </p:nvPicPr>
        <p:blipFill>
          <a:blip r:embed="rId3" cstate="print"/>
          <a:srcRect t="25000" b="31250"/>
          <a:stretch>
            <a:fillRect/>
          </a:stretch>
        </p:blipFill>
        <p:spPr bwMode="auto">
          <a:xfrm>
            <a:off x="457200" y="0"/>
            <a:ext cx="8128000" cy="2667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6600" y="2895600"/>
            <a:ext cx="188994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 Horned Owl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jswallow\My Documents\My Pictures\3-5-2010\DSC00206.JPG"/>
          <p:cNvPicPr>
            <a:picLocks noChangeAspect="1" noChangeArrowheads="1"/>
          </p:cNvPicPr>
          <p:nvPr/>
        </p:nvPicPr>
        <p:blipFill>
          <a:blip r:embed="rId2" cstate="print"/>
          <a:srcRect t="32500"/>
          <a:stretch>
            <a:fillRect/>
          </a:stretch>
        </p:blipFill>
        <p:spPr bwMode="auto">
          <a:xfrm>
            <a:off x="508000" y="2362200"/>
            <a:ext cx="8128000" cy="411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1676400"/>
            <a:ext cx="188994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 Horned Owl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jswallow\My Documents\My Pictures\3-5-2010\DSC00207.JPG"/>
          <p:cNvPicPr>
            <a:picLocks noChangeAspect="1" noChangeArrowheads="1"/>
          </p:cNvPicPr>
          <p:nvPr/>
        </p:nvPicPr>
        <p:blipFill>
          <a:blip r:embed="rId2" cstate="print"/>
          <a:srcRect t="26250"/>
          <a:stretch>
            <a:fillRect/>
          </a:stretch>
        </p:blipFill>
        <p:spPr bwMode="auto">
          <a:xfrm>
            <a:off x="508000" y="1981200"/>
            <a:ext cx="8128000" cy="4495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1219200"/>
            <a:ext cx="122706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Snowy Owl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jswallow\My Documents\My Pictures\3-5-2010\DSC0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1800" y="0"/>
            <a:ext cx="4902200" cy="3676650"/>
          </a:xfrm>
          <a:prstGeom prst="rect">
            <a:avLst/>
          </a:prstGeom>
          <a:noFill/>
        </p:spPr>
      </p:pic>
      <p:pic>
        <p:nvPicPr>
          <p:cNvPr id="52226" name="Picture 2" descr="C:\Documents and Settings\jswallow\My Documents\My Pictures\3-5-2010\DSC00208.JPG"/>
          <p:cNvPicPr>
            <a:picLocks noChangeAspect="1" noChangeArrowheads="1"/>
          </p:cNvPicPr>
          <p:nvPr/>
        </p:nvPicPr>
        <p:blipFill>
          <a:blip r:embed="rId3" cstate="print"/>
          <a:srcRect t="35000" r="3438"/>
          <a:stretch>
            <a:fillRect/>
          </a:stretch>
        </p:blipFill>
        <p:spPr bwMode="auto">
          <a:xfrm>
            <a:off x="0" y="2895600"/>
            <a:ext cx="7848600" cy="3962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2057400"/>
            <a:ext cx="122706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Snowy Owl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jswallow\My Documents\My Pictures\3-5-2010\DSC00210.JPG"/>
          <p:cNvPicPr>
            <a:picLocks noChangeAspect="1" noChangeArrowheads="1"/>
          </p:cNvPicPr>
          <p:nvPr/>
        </p:nvPicPr>
        <p:blipFill>
          <a:blip r:embed="rId2" cstate="print"/>
          <a:srcRect l="7812" t="10000" r="15313"/>
          <a:stretch>
            <a:fillRect/>
          </a:stretch>
        </p:blipFill>
        <p:spPr bwMode="auto">
          <a:xfrm>
            <a:off x="1143000" y="990600"/>
            <a:ext cx="62484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3352800"/>
            <a:ext cx="216046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Eastern Screech-Owl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jswallow\My Documents\My Pictures\3-5-2010\DSC0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838200"/>
            <a:ext cx="104547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Barn Owl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jswallow\My Documents\My Pictures\3-5-2010\DSC00164.JPG"/>
          <p:cNvPicPr>
            <a:picLocks noChangeAspect="1" noChangeArrowheads="1"/>
          </p:cNvPicPr>
          <p:nvPr/>
        </p:nvPicPr>
        <p:blipFill>
          <a:blip r:embed="rId2" cstate="print"/>
          <a:srcRect l="3125" t="13750" r="5000" b="3750"/>
          <a:stretch>
            <a:fillRect/>
          </a:stretch>
        </p:blipFill>
        <p:spPr bwMode="auto">
          <a:xfrm>
            <a:off x="914400" y="838200"/>
            <a:ext cx="7467600" cy="5029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392668"/>
            <a:ext cx="348441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Northern Flicker (Red-shafted race)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jswallow\My Documents\My Pictures\3-5-2010\DSC00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838200"/>
            <a:ext cx="104547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Barn Owl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jswallow\My Documents\My Pictures\3-5-2010\DSC00213.JPG"/>
          <p:cNvPicPr>
            <a:picLocks noChangeAspect="1" noChangeArrowheads="1"/>
          </p:cNvPicPr>
          <p:nvPr/>
        </p:nvPicPr>
        <p:blipFill>
          <a:blip r:embed="rId2" cstate="print"/>
          <a:srcRect t="40000" b="17500"/>
          <a:stretch>
            <a:fillRect/>
          </a:stretch>
        </p:blipFill>
        <p:spPr bwMode="auto">
          <a:xfrm>
            <a:off x="508000" y="2819400"/>
            <a:ext cx="8128000" cy="2590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1828800"/>
            <a:ext cx="205242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Black-billed Cuckoo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jswallow\My Documents\My Pictures\3-5-2010\DSC00214.JPG"/>
          <p:cNvPicPr>
            <a:picLocks noChangeAspect="1" noChangeArrowheads="1"/>
          </p:cNvPicPr>
          <p:nvPr/>
        </p:nvPicPr>
        <p:blipFill>
          <a:blip r:embed="rId2" cstate="print"/>
          <a:srcRect t="21250" b="30000"/>
          <a:stretch>
            <a:fillRect/>
          </a:stretch>
        </p:blipFill>
        <p:spPr bwMode="auto">
          <a:xfrm>
            <a:off x="508000" y="1676400"/>
            <a:ext cx="8128000" cy="2971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1828800"/>
            <a:ext cx="211192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Yellow-billed Cuckoo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jswallow\My Documents\My Pictures\3-5-2010\DSC00215.JPG"/>
          <p:cNvPicPr>
            <a:picLocks noChangeAspect="1" noChangeArrowheads="1"/>
          </p:cNvPicPr>
          <p:nvPr/>
        </p:nvPicPr>
        <p:blipFill>
          <a:blip r:embed="rId2" cstate="print"/>
          <a:srcRect t="25000" b="15000"/>
          <a:stretch>
            <a:fillRect/>
          </a:stretch>
        </p:blipFill>
        <p:spPr bwMode="auto">
          <a:xfrm>
            <a:off x="508000" y="1905000"/>
            <a:ext cx="8128000" cy="3657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1371600"/>
            <a:ext cx="158107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Burrowing Owl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jswallow\My Documents\My Pictures\3-5-2010\DSC00216.JPG"/>
          <p:cNvPicPr>
            <a:picLocks noChangeAspect="1" noChangeArrowheads="1"/>
          </p:cNvPicPr>
          <p:nvPr/>
        </p:nvPicPr>
        <p:blipFill>
          <a:blip r:embed="rId2" cstate="print"/>
          <a:srcRect t="31250" b="21250"/>
          <a:stretch>
            <a:fillRect/>
          </a:stretch>
        </p:blipFill>
        <p:spPr bwMode="auto">
          <a:xfrm>
            <a:off x="508000" y="2286000"/>
            <a:ext cx="8128000" cy="2895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1371600"/>
            <a:ext cx="158107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Burrowing Owl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jswallow\My Documents\My Pictures\3-5-2010\DSC00217.JPG"/>
          <p:cNvPicPr>
            <a:picLocks noChangeAspect="1" noChangeArrowheads="1"/>
          </p:cNvPicPr>
          <p:nvPr/>
        </p:nvPicPr>
        <p:blipFill>
          <a:blip r:embed="rId2" cstate="print"/>
          <a:srcRect t="28750" b="26250"/>
          <a:stretch>
            <a:fillRect/>
          </a:stretch>
        </p:blipFill>
        <p:spPr bwMode="auto">
          <a:xfrm>
            <a:off x="508000" y="2133600"/>
            <a:ext cx="8128000" cy="2743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1371600"/>
            <a:ext cx="164493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Mourning Dove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jswallow\My Documents\My Pictures\3-5-2010\DSC00218.JPG"/>
          <p:cNvPicPr>
            <a:picLocks noChangeAspect="1" noChangeArrowheads="1"/>
          </p:cNvPicPr>
          <p:nvPr/>
        </p:nvPicPr>
        <p:blipFill>
          <a:blip r:embed="rId2" cstate="print"/>
          <a:srcRect t="25000" b="25000"/>
          <a:stretch>
            <a:fillRect/>
          </a:stretch>
        </p:blipFill>
        <p:spPr bwMode="auto">
          <a:xfrm>
            <a:off x="508000" y="1905000"/>
            <a:ext cx="8128000" cy="304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1371600"/>
            <a:ext cx="164493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Mourning Dove</a:t>
            </a:r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jswallow\My Documents\My Pictures\3-5-2010\DSC00219.JPG"/>
          <p:cNvPicPr>
            <a:picLocks noChangeAspect="1" noChangeArrowheads="1"/>
          </p:cNvPicPr>
          <p:nvPr/>
        </p:nvPicPr>
        <p:blipFill>
          <a:blip r:embed="rId2" cstate="print"/>
          <a:srcRect t="31250" b="21250"/>
          <a:stretch>
            <a:fillRect/>
          </a:stretch>
        </p:blipFill>
        <p:spPr bwMode="auto">
          <a:xfrm>
            <a:off x="381000" y="228600"/>
            <a:ext cx="8128000" cy="28956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20.JPG"/>
          <p:cNvPicPr>
            <a:picLocks noChangeAspect="1" noChangeArrowheads="1"/>
          </p:cNvPicPr>
          <p:nvPr/>
        </p:nvPicPr>
        <p:blipFill>
          <a:blip r:embed="rId3" cstate="print"/>
          <a:srcRect t="30000" b="17500"/>
          <a:stretch>
            <a:fillRect/>
          </a:stretch>
        </p:blipFill>
        <p:spPr bwMode="auto">
          <a:xfrm>
            <a:off x="533400" y="3657600"/>
            <a:ext cx="8128000" cy="320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633664" y="3200400"/>
            <a:ext cx="1319336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Rock Pigeon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jswallow\My Documents\My Pictures\3-5-2010\DSC00221.JPG"/>
          <p:cNvPicPr>
            <a:picLocks noChangeAspect="1" noChangeArrowheads="1"/>
          </p:cNvPicPr>
          <p:nvPr/>
        </p:nvPicPr>
        <p:blipFill>
          <a:blip r:embed="rId2" cstate="print"/>
          <a:srcRect t="27500" b="22500"/>
          <a:stretch>
            <a:fillRect/>
          </a:stretch>
        </p:blipFill>
        <p:spPr bwMode="auto">
          <a:xfrm>
            <a:off x="508000" y="2057400"/>
            <a:ext cx="8128000" cy="304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1524000"/>
            <a:ext cx="1319336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Rock Pigeon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jswallow\My Documents\My Pictures\3-5-2010\DSC00222.JPG"/>
          <p:cNvPicPr>
            <a:picLocks noChangeAspect="1" noChangeArrowheads="1"/>
          </p:cNvPicPr>
          <p:nvPr/>
        </p:nvPicPr>
        <p:blipFill>
          <a:blip r:embed="rId2" cstate="print"/>
          <a:srcRect t="31250" b="17500"/>
          <a:stretch>
            <a:fillRect/>
          </a:stretch>
        </p:blipFill>
        <p:spPr bwMode="auto">
          <a:xfrm>
            <a:off x="508000" y="2286000"/>
            <a:ext cx="8128000" cy="312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1600200"/>
            <a:ext cx="228543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Red-necked Phalarope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jswallow\My Documents\My Pictures\3-5-2010\DSC00165.JPG"/>
          <p:cNvPicPr>
            <a:picLocks noChangeAspect="1" noChangeArrowheads="1"/>
          </p:cNvPicPr>
          <p:nvPr/>
        </p:nvPicPr>
        <p:blipFill>
          <a:blip r:embed="rId2" cstate="print"/>
          <a:srcRect l="1250" t="7500" r="5938" b="18750"/>
          <a:stretch>
            <a:fillRect/>
          </a:stretch>
        </p:blipFill>
        <p:spPr bwMode="auto">
          <a:xfrm>
            <a:off x="609600" y="838200"/>
            <a:ext cx="7543800" cy="4495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43200" y="392668"/>
            <a:ext cx="348441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Northern Flicker (Red-shafted race)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jswallow\My Documents\My Pictures\3-5-2010\DSC00223.JPG"/>
          <p:cNvPicPr>
            <a:picLocks noChangeAspect="1" noChangeArrowheads="1"/>
          </p:cNvPicPr>
          <p:nvPr/>
        </p:nvPicPr>
        <p:blipFill>
          <a:blip r:embed="rId2" cstate="print"/>
          <a:srcRect t="23750" b="28750"/>
          <a:stretch>
            <a:fillRect/>
          </a:stretch>
        </p:blipFill>
        <p:spPr bwMode="auto">
          <a:xfrm>
            <a:off x="508000" y="1828800"/>
            <a:ext cx="8128000" cy="2895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1371600"/>
            <a:ext cx="196541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Phalarope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jswallow\My Documents\My Pictures\3-5-2010\DSC00224.JPG"/>
          <p:cNvPicPr>
            <a:picLocks noChangeAspect="1" noChangeArrowheads="1"/>
          </p:cNvPicPr>
          <p:nvPr/>
        </p:nvPicPr>
        <p:blipFill>
          <a:blip r:embed="rId2" cstate="print"/>
          <a:srcRect t="22500" b="28750"/>
          <a:stretch>
            <a:fillRect/>
          </a:stretch>
        </p:blipFill>
        <p:spPr bwMode="auto">
          <a:xfrm>
            <a:off x="457200" y="609600"/>
            <a:ext cx="8128000" cy="2971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29000" y="3810000"/>
            <a:ext cx="196541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Phalarope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jswallow\My Documents\My Pictures\3-5-2010\DSC00225.JPG"/>
          <p:cNvPicPr>
            <a:picLocks noChangeAspect="1" noChangeArrowheads="1"/>
          </p:cNvPicPr>
          <p:nvPr/>
        </p:nvPicPr>
        <p:blipFill>
          <a:blip r:embed="rId2" cstate="print"/>
          <a:srcRect t="17500" b="20000"/>
          <a:stretch>
            <a:fillRect/>
          </a:stretch>
        </p:blipFill>
        <p:spPr bwMode="auto">
          <a:xfrm>
            <a:off x="457200" y="3048000"/>
            <a:ext cx="8128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jswallow\My Documents\My Pictures\3-5-2010\DSC00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1143000"/>
            <a:ext cx="196541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Phalarope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jswallow\My Documents\My Pictures\3-5-2010\DSC00227.JPG"/>
          <p:cNvPicPr>
            <a:picLocks noChangeAspect="1" noChangeArrowheads="1"/>
          </p:cNvPicPr>
          <p:nvPr/>
        </p:nvPicPr>
        <p:blipFill>
          <a:blip r:embed="rId2" cstate="print"/>
          <a:srcRect l="8750" t="22500" b="31250"/>
          <a:stretch>
            <a:fillRect/>
          </a:stretch>
        </p:blipFill>
        <p:spPr bwMode="auto">
          <a:xfrm>
            <a:off x="1219200" y="1752600"/>
            <a:ext cx="7416800" cy="2819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20990" y="1295400"/>
            <a:ext cx="1965410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Phalarope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jswallow\My Documents\My Pictures\3-5-2010\DSC00228.JPG"/>
          <p:cNvPicPr>
            <a:picLocks noChangeAspect="1" noChangeArrowheads="1"/>
          </p:cNvPicPr>
          <p:nvPr/>
        </p:nvPicPr>
        <p:blipFill>
          <a:blip r:embed="rId2" cstate="print"/>
          <a:srcRect t="27500" b="26250"/>
          <a:stretch>
            <a:fillRect/>
          </a:stretch>
        </p:blipFill>
        <p:spPr bwMode="auto">
          <a:xfrm>
            <a:off x="457200" y="304800"/>
            <a:ext cx="8128000" cy="28194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29.JPG"/>
          <p:cNvPicPr>
            <a:picLocks noChangeAspect="1" noChangeArrowheads="1"/>
          </p:cNvPicPr>
          <p:nvPr/>
        </p:nvPicPr>
        <p:blipFill>
          <a:blip r:embed="rId3" cstate="print"/>
          <a:srcRect t="30000" b="16250"/>
          <a:stretch>
            <a:fillRect/>
          </a:stretch>
        </p:blipFill>
        <p:spPr bwMode="auto">
          <a:xfrm>
            <a:off x="609600" y="3581400"/>
            <a:ext cx="8128000" cy="327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5200" y="3124200"/>
            <a:ext cx="211237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American Woodcock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jswallow\My Documents\My Pictures\3-5-2010\DSC0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4495800"/>
            <a:ext cx="1533112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Snipe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jswallow\My Documents\My Pictures\3-5-2010\DSC002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4495800"/>
            <a:ext cx="1533112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Wilson’s Snipe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jswallow\My Documents\My Pictures\3-5-2010\DSC0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5257800"/>
            <a:ext cx="224721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Long-billed </a:t>
            </a:r>
            <a:r>
              <a:rPr lang="en-US" dirty="0" err="1" smtClean="0"/>
              <a:t>Dowitcher</a:t>
            </a:r>
            <a:endParaRPr 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jswallow\My Documents\My Pictures\3-5-2010\DSC00233.JPG"/>
          <p:cNvPicPr>
            <a:picLocks noChangeAspect="1" noChangeArrowheads="1"/>
          </p:cNvPicPr>
          <p:nvPr/>
        </p:nvPicPr>
        <p:blipFill>
          <a:blip r:embed="rId2" cstate="print"/>
          <a:srcRect t="27500" b="21250"/>
          <a:stretch>
            <a:fillRect/>
          </a:stretch>
        </p:blipFill>
        <p:spPr bwMode="auto">
          <a:xfrm>
            <a:off x="508000" y="2057400"/>
            <a:ext cx="8128000" cy="3124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5257800"/>
            <a:ext cx="224721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Long-billed </a:t>
            </a:r>
            <a:r>
              <a:rPr lang="en-US" dirty="0" err="1" smtClean="0"/>
              <a:t>Dowitcher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jswallow\My Documents\My Pictures\3-5-2010\DSC00166.JPG"/>
          <p:cNvPicPr>
            <a:picLocks noChangeAspect="1" noChangeArrowheads="1"/>
          </p:cNvPicPr>
          <p:nvPr/>
        </p:nvPicPr>
        <p:blipFill>
          <a:blip r:embed="rId2" cstate="print"/>
          <a:srcRect t="16250" b="21250"/>
          <a:stretch>
            <a:fillRect/>
          </a:stretch>
        </p:blipFill>
        <p:spPr bwMode="auto">
          <a:xfrm>
            <a:off x="508000" y="1371600"/>
            <a:ext cx="8128000" cy="381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838200"/>
            <a:ext cx="3484415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Northern Flicker (Red-shafted race)</a:t>
            </a:r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jswallow\My Documents\My Pictures\3-5-2010\DSC00235.JPG"/>
          <p:cNvPicPr>
            <a:picLocks noChangeAspect="1" noChangeArrowheads="1"/>
          </p:cNvPicPr>
          <p:nvPr/>
        </p:nvPicPr>
        <p:blipFill>
          <a:blip r:embed="rId2" cstate="print"/>
          <a:srcRect t="30000" b="23750"/>
          <a:stretch>
            <a:fillRect/>
          </a:stretch>
        </p:blipFill>
        <p:spPr bwMode="auto">
          <a:xfrm>
            <a:off x="533400" y="304800"/>
            <a:ext cx="8128000" cy="28194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34.JPG"/>
          <p:cNvPicPr>
            <a:picLocks noChangeAspect="1" noChangeArrowheads="1"/>
          </p:cNvPicPr>
          <p:nvPr/>
        </p:nvPicPr>
        <p:blipFill>
          <a:blip r:embed="rId3" cstate="print"/>
          <a:srcRect t="30000" b="21250"/>
          <a:stretch>
            <a:fillRect/>
          </a:stretch>
        </p:blipFill>
        <p:spPr bwMode="auto">
          <a:xfrm>
            <a:off x="457200" y="3886200"/>
            <a:ext cx="8128000" cy="2971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5200" y="3352800"/>
            <a:ext cx="224721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Long-billed </a:t>
            </a:r>
            <a:r>
              <a:rPr lang="en-US" dirty="0" err="1" smtClean="0"/>
              <a:t>Dowitcher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Documents and Settings\jswallow\My Documents\My Pictures\3-5-2010\DSC0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Documents and Settings\jswallow\My Documents\My Pictures\3-5-2010\DSC00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Documents and Settings\jswallow\My Documents\My Pictures\3-5-2010\DSC00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jswallow\My Documents\My Pictures\3-5-2010\DSC0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05200" y="4419600"/>
            <a:ext cx="230332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Short-billed </a:t>
            </a:r>
            <a:r>
              <a:rPr lang="en-US" dirty="0" err="1" smtClean="0"/>
              <a:t>Dowitcher</a:t>
            </a:r>
            <a:endParaRPr 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Documents and Settings\jswallow\My Documents\My Pictures\3-5-2010\DSC0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6600" y="4953000"/>
            <a:ext cx="257544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White-rumped Sandpiper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:\Documents and Settings\jswallow\My Documents\My Pictures\3-5-2010\DSC002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4876800"/>
            <a:ext cx="195239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Pectoral Sandpiper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jswallow\My Documents\My Pictures\3-5-2010\DSC00242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4876800"/>
            <a:ext cx="195239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Pectoral Sandpiper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Documents and Settings\jswallow\My Documents\My Pictures\3-5-2010\DSC0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657600" y="4876800"/>
            <a:ext cx="195239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Pectoral Sandpiper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Documents and Settings\jswallow\My Documents\My Pictures\3-5-2010\DSC002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038600" y="4953000"/>
            <a:ext cx="79861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Dunlin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jswallow\My Documents\My Pictures\3-5-2010\DSC00167.JPG"/>
          <p:cNvPicPr>
            <a:picLocks noChangeAspect="1" noChangeArrowheads="1"/>
          </p:cNvPicPr>
          <p:nvPr/>
        </p:nvPicPr>
        <p:blipFill>
          <a:blip r:embed="rId2" cstate="print"/>
          <a:srcRect t="28750" b="28750"/>
          <a:stretch>
            <a:fillRect/>
          </a:stretch>
        </p:blipFill>
        <p:spPr bwMode="auto">
          <a:xfrm>
            <a:off x="533400" y="0"/>
            <a:ext cx="8128000" cy="25908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68.JPG"/>
          <p:cNvPicPr>
            <a:picLocks noChangeAspect="1" noChangeArrowheads="1"/>
          </p:cNvPicPr>
          <p:nvPr/>
        </p:nvPicPr>
        <p:blipFill>
          <a:blip r:embed="rId3" cstate="print"/>
          <a:srcRect t="31250" b="26250"/>
          <a:stretch>
            <a:fillRect/>
          </a:stretch>
        </p:blipFill>
        <p:spPr bwMode="auto">
          <a:xfrm>
            <a:off x="457200" y="4267200"/>
            <a:ext cx="8128000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3288268"/>
            <a:ext cx="5664308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Northern Flicker (Red-shafted X Yellow-shafted </a:t>
            </a:r>
            <a:r>
              <a:rPr lang="en-US" dirty="0" err="1" smtClean="0"/>
              <a:t>Intergrade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jswallow\My Documents\My Pictures\3-5-2010\DSC0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4876800"/>
            <a:ext cx="246721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Dunlin (winter plumage)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jswallow\My Documents\My Pictures\3-5-2010\DSC0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5181600"/>
            <a:ext cx="246721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Dunlin (winter plumage)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Documents and Settings\jswallow\My Documents\My Pictures\3-5-2010\DSC00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352800" y="4876800"/>
            <a:ext cx="246721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Dunlin (winter plumage)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Documents and Settings\jswallow\My Documents\My Pictures\3-5-2010\DSC0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4876800"/>
            <a:ext cx="155523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Stilt Sandpiper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Documents and Settings\jswallow\My Documents\My Pictures\3-5-2010\DSC0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62400" y="5334000"/>
            <a:ext cx="155523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Stilt Sandpiper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C:\Documents and Settings\jswallow\My Documents\My Pictures\3-5-2010\DSC0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86200" y="4876800"/>
            <a:ext cx="1555234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Stilt Sandpiper</a:t>
            </a:r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Documents and Settings\jswallow\My Documents\My Pictures\3-5-2010\DSC002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6600" y="4800600"/>
            <a:ext cx="192873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Hudsonian</a:t>
            </a:r>
            <a:r>
              <a:rPr lang="en-US" dirty="0" smtClean="0"/>
              <a:t> Godwit</a:t>
            </a:r>
            <a:endParaRPr lang="en-US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jswallow\My Documents\My Pictures\3-5-2010\DSC0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91000" y="5105400"/>
            <a:ext cx="192873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Hudsonian</a:t>
            </a:r>
            <a:r>
              <a:rPr lang="en-US" dirty="0" smtClean="0"/>
              <a:t> Godwit</a:t>
            </a:r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jswallow\My Documents\My Pictures\3-5-2010\DSC0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14800" y="5181600"/>
            <a:ext cx="192873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Hudsonian</a:t>
            </a:r>
            <a:r>
              <a:rPr lang="en-US" dirty="0" smtClean="0"/>
              <a:t> Godwit</a:t>
            </a:r>
            <a:endParaRPr 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jswallow\My Documents\My Pictures\3-5-2010\DSC00254.JPG"/>
          <p:cNvPicPr>
            <a:picLocks noChangeAspect="1" noChangeArrowheads="1"/>
          </p:cNvPicPr>
          <p:nvPr/>
        </p:nvPicPr>
        <p:blipFill>
          <a:blip r:embed="rId2" cstate="print"/>
          <a:srcRect t="21250" b="35000"/>
          <a:stretch>
            <a:fillRect/>
          </a:stretch>
        </p:blipFill>
        <p:spPr bwMode="auto">
          <a:xfrm>
            <a:off x="533400" y="381000"/>
            <a:ext cx="8128000" cy="26670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255.JPG"/>
          <p:cNvPicPr>
            <a:picLocks noChangeAspect="1" noChangeArrowheads="1"/>
          </p:cNvPicPr>
          <p:nvPr/>
        </p:nvPicPr>
        <p:blipFill>
          <a:blip r:embed="rId3" cstate="print"/>
          <a:srcRect t="25000" b="30000"/>
          <a:stretch>
            <a:fillRect/>
          </a:stretch>
        </p:blipFill>
        <p:spPr bwMode="auto">
          <a:xfrm>
            <a:off x="457200" y="4114800"/>
            <a:ext cx="8128000" cy="2743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5200" y="3505200"/>
            <a:ext cx="177497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Ruddy Turnstone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jswallow\My Documents\My Pictures\3-5-2010\DSC00169.JPG"/>
          <p:cNvPicPr>
            <a:picLocks noChangeAspect="1" noChangeArrowheads="1"/>
          </p:cNvPicPr>
          <p:nvPr/>
        </p:nvPicPr>
        <p:blipFill>
          <a:blip r:embed="rId2" cstate="print"/>
          <a:srcRect t="26250" b="23750"/>
          <a:stretch>
            <a:fillRect/>
          </a:stretch>
        </p:blipFill>
        <p:spPr bwMode="auto">
          <a:xfrm>
            <a:off x="685800" y="0"/>
            <a:ext cx="8128000" cy="30480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70.JPG"/>
          <p:cNvPicPr>
            <a:picLocks noChangeAspect="1" noChangeArrowheads="1"/>
          </p:cNvPicPr>
          <p:nvPr/>
        </p:nvPicPr>
        <p:blipFill>
          <a:blip r:embed="rId3" cstate="print"/>
          <a:srcRect t="20000" b="35000"/>
          <a:stretch>
            <a:fillRect/>
          </a:stretch>
        </p:blipFill>
        <p:spPr bwMode="auto">
          <a:xfrm>
            <a:off x="609600" y="3962400"/>
            <a:ext cx="8128000" cy="2743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3352800"/>
            <a:ext cx="248786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Red-bellied Woodpecker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jswallow\My Documents\My Pictures\3-5-2010\DSC002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4196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jswallow\My Documents\My Pictures\3-5-2010\DSC0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4196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jswallow\My Documents\My Pictures\3-5-2010\DSC0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4196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jswallow\My Documents\My Pictures\3-5-2010\DSC00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4196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jswallow\My Documents\My Pictures\3-5-2010\DSC0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8768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jswallow\My Documents\My Pictures\3-5-2010\DSC00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8768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jswallow\My Documents\My Pictures\3-5-2010\DSC0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876800"/>
            <a:ext cx="1978619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Sanderling</a:t>
            </a:r>
            <a:r>
              <a:rPr lang="en-US" dirty="0" smtClean="0"/>
              <a:t> (winter)</a:t>
            </a: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Documents and Settings\jswallow\My Documents\My Pictures\3-5-2010\DSC00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0" y="4876800"/>
            <a:ext cx="253806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Semipalmated Sandpiper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Documents and Settings\jswallow\My Documents\My Pictures\3-5-2010\DSC0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876800"/>
            <a:ext cx="253806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Semipalmated Sandpiper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Documents and Settings\jswallow\My Documents\My Pictures\3-5-2010\DSC00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4876800"/>
            <a:ext cx="1980927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Western Sandpiper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jswallow\My Documents\My Pictures\3-5-2010\DSC00171.JPG"/>
          <p:cNvPicPr>
            <a:picLocks noChangeAspect="1" noChangeArrowheads="1"/>
          </p:cNvPicPr>
          <p:nvPr/>
        </p:nvPicPr>
        <p:blipFill>
          <a:blip r:embed="rId2" cstate="print"/>
          <a:srcRect t="30000" b="23750"/>
          <a:stretch>
            <a:fillRect/>
          </a:stretch>
        </p:blipFill>
        <p:spPr bwMode="auto">
          <a:xfrm>
            <a:off x="457200" y="152400"/>
            <a:ext cx="8128000" cy="2819400"/>
          </a:xfrm>
          <a:prstGeom prst="rect">
            <a:avLst/>
          </a:prstGeom>
          <a:noFill/>
        </p:spPr>
      </p:pic>
      <p:pic>
        <p:nvPicPr>
          <p:cNvPr id="3" name="Picture 2" descr="C:\Documents and Settings\jswallow\My Documents\My Pictures\3-5-2010\DSC00172.JPG"/>
          <p:cNvPicPr>
            <a:picLocks noChangeAspect="1" noChangeArrowheads="1"/>
          </p:cNvPicPr>
          <p:nvPr/>
        </p:nvPicPr>
        <p:blipFill>
          <a:blip r:embed="rId3" cstate="print"/>
          <a:srcRect t="27500" b="26250"/>
          <a:stretch>
            <a:fillRect/>
          </a:stretch>
        </p:blipFill>
        <p:spPr bwMode="auto">
          <a:xfrm>
            <a:off x="533400" y="4038600"/>
            <a:ext cx="8128000" cy="281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00400" y="3352800"/>
            <a:ext cx="2487861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Red-bellied Woodpecker</a:t>
            </a:r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Documents and Settings\jswallow\My Documents\My Pictures\3-5-2010\DSC00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5181600"/>
            <a:ext cx="167770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Least Sandpiper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Documents and Settings\jswallow\My Documents\My Pictures\3-5-2010\DSC0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733800" y="5105400"/>
            <a:ext cx="1677703" cy="369332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Least Sandpiper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233</Words>
  <Application>Microsoft Office PowerPoint</Application>
  <PresentationFormat>On-screen Show (4:3)</PresentationFormat>
  <Paragraphs>88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>USD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jswallow</dc:creator>
  <cp:lastModifiedBy>linklab</cp:lastModifiedBy>
  <cp:revision>17</cp:revision>
  <dcterms:created xsi:type="dcterms:W3CDTF">2010-03-05T21:38:40Z</dcterms:created>
  <dcterms:modified xsi:type="dcterms:W3CDTF">2010-03-15T15:17:26Z</dcterms:modified>
</cp:coreProperties>
</file>